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1"/>
    <p:sldMasterId id="2147483877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4" autoAdjust="0"/>
    <p:restoredTop sz="94660"/>
  </p:normalViewPr>
  <p:slideViewPr>
    <p:cSldViewPr>
      <p:cViewPr varScale="1">
        <p:scale>
          <a:sx n="62" d="100"/>
          <a:sy n="62" d="100"/>
        </p:scale>
        <p:origin x="-138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68A6E8E-AC7D-47F7-AE3C-366C42EE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927F1F-9F4E-472B-8D0D-0F0A696B7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1932D5-0D51-4607-9972-5EC0881CC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2003" y="76893"/>
            <a:ext cx="9936617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088" y="3527848"/>
            <a:ext cx="7056438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8A6E8E-AC7D-47F7-AE3C-366C42EE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378" y="1597589"/>
            <a:ext cx="9945618" cy="16836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9378" y="1539625"/>
            <a:ext cx="9945618" cy="1329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9378" y="3281204"/>
            <a:ext cx="9945618" cy="1218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4031" y="1660010"/>
            <a:ext cx="9072563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D86EE-51C7-4AF0-9841-F3A41D61A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008063" y="1595932"/>
            <a:ext cx="8568531" cy="503978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2003" y="76893"/>
            <a:ext cx="9936617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1049956"/>
            <a:ext cx="8568531" cy="1501435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808630"/>
            <a:ext cx="8568531" cy="147518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82055" y="6803708"/>
            <a:ext cx="4410273" cy="50397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6523" y="2620015"/>
            <a:ext cx="9936774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29" y="2581043"/>
            <a:ext cx="9937068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5303" y="2721483"/>
            <a:ext cx="9937994" cy="503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61290" y="6844026"/>
            <a:ext cx="504031" cy="503978"/>
          </a:xfrm>
        </p:spPr>
        <p:txBody>
          <a:bodyPr/>
          <a:lstStyle/>
          <a:p>
            <a:pPr>
              <a:defRPr/>
            </a:pPr>
            <a:fld id="{4B4BB30C-52A0-49DF-A571-62BED58C1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2487-94FE-470A-95B1-DAA3A76BD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008063" y="1595932"/>
            <a:ext cx="4133056" cy="503978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439337" y="1595932"/>
            <a:ext cx="4133056" cy="503978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300987"/>
            <a:ext cx="8568531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8063" y="1595931"/>
            <a:ext cx="4116255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60339" y="1595931"/>
            <a:ext cx="4116255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6A551-4A2A-4A75-9D10-6E6A8D9B2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008063" y="2477893"/>
            <a:ext cx="4116255" cy="428381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460339" y="2477893"/>
            <a:ext cx="4116255" cy="428381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39ED8-65BE-4953-A756-79F356880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66B1-E055-4E57-B3BE-E16EE76B3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70564" y="76892"/>
            <a:ext cx="9936617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300987"/>
            <a:ext cx="8568531" cy="1259946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8063" y="1763924"/>
            <a:ext cx="2100130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B622-ADEE-4F30-8B8C-863E60A3B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76203" y="1763924"/>
            <a:ext cx="6300391" cy="4955787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D86EE-51C7-4AF0-9841-F3A41D61A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401949"/>
            <a:ext cx="806450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063" y="6003013"/>
            <a:ext cx="806450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284266" cy="50397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90" y="6844026"/>
            <a:ext cx="504031" cy="503978"/>
          </a:xfrm>
        </p:spPr>
        <p:txBody>
          <a:bodyPr/>
          <a:lstStyle/>
          <a:p>
            <a:pPr>
              <a:defRPr/>
            </a:pPr>
            <a:fld id="{DFB90B9A-E5D5-41FB-A584-3F499D08B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5304" y="5162752"/>
            <a:ext cx="9929416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526" y="5126287"/>
            <a:ext cx="9929194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5528" y="5261596"/>
            <a:ext cx="9929192" cy="538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5305" y="73497"/>
            <a:ext cx="9923940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7F1F-9F4E-472B-8D0D-0F0A696B7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41"/>
            <a:ext cx="2217738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8063" y="302740"/>
            <a:ext cx="6132380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32D5-0D51-4607-9972-5EC0881CC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4BB30C-52A0-49DF-A571-62BED58C1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A02487-94FE-470A-95B1-DAA3A76BD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C6A551-4A2A-4A75-9D10-6E6A8D9B2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D39ED8-65BE-4953-A756-79F356880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066B1-E055-4E57-B3BE-E16EE76B3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5FB622-ADEE-4F30-8B8C-863E60A3B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B90B9A-E5D5-41FB-A584-3F499D08B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89822" y="5513771"/>
            <a:ext cx="4191444" cy="1590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9047" y="6376917"/>
            <a:ext cx="4191444" cy="923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89822" y="5513771"/>
            <a:ext cx="4191444" cy="1590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9047" y="6376917"/>
            <a:ext cx="4191444" cy="923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70564" y="76892"/>
            <a:ext cx="9936617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08063" y="302737"/>
            <a:ext cx="8568531" cy="1259946"/>
          </a:xfrm>
          <a:prstGeom prst="rect">
            <a:avLst/>
          </a:prstGeom>
        </p:spPr>
        <p:txBody>
          <a:bodyPr lIns="100794" tIns="50397" rIns="100794" bIns="100794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08063" y="1595932"/>
            <a:ext cx="8568531" cy="503978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804422" y="6824707"/>
            <a:ext cx="2730169" cy="524977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61290" y="6845706"/>
            <a:ext cx="504031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39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indent="-251986" algn="l" rtl="0" eaLnBrk="1" latinLnBrk="0" hangingPunct="1">
        <a:spcBef>
          <a:spcPts val="408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49" indent="-251986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251986" algn="l" rtl="0" eaLnBrk="1" latinLnBrk="0" hangingPunct="1">
        <a:spcBef>
          <a:spcPts val="408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408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51986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51986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51986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51986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435872" cy="16380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Правила пожарной безопасности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528" y="6637357"/>
            <a:ext cx="8670963" cy="9013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Подготовила: </a:t>
            </a:r>
            <a:r>
              <a:rPr lang="ru-RU" sz="2800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Тивикова</a:t>
            </a:r>
            <a:r>
              <a:rPr lang="ru-RU" sz="2800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Н.А.,</a:t>
            </a:r>
          </a:p>
          <a:p>
            <a:r>
              <a:rPr lang="ru-RU" sz="2800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Воспитатель МДОУ "Ельниковский детский сад "Теремок"</a:t>
            </a:r>
          </a:p>
        </p:txBody>
      </p:sp>
    </p:spTree>
  </p:cSld>
  <p:clrMapOvr>
    <a:masterClrMapping/>
  </p:clrMapOvr>
  <p:transition spd="med" advTm="512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493689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41900" y="1208069"/>
            <a:ext cx="5038725" cy="51301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Просто цифры набирай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всех нас пожарный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Геройски спасёт!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25998" y="565127"/>
            <a:ext cx="5038725" cy="633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Скучно маму ждать с работы,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хочется компоту.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кухню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Юленька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вошла,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Час прошёл–кипит кастрюля,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Испугалась наша Юля.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Мало сделалось воды,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Так недолго до беды…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Сам к плите не прикасайся,</a:t>
            </a:r>
            <a:b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Лучше взрослых дожидайся.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2" y="422251"/>
            <a:ext cx="4357717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2528" y="708003"/>
            <a:ext cx="5254627" cy="621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Жарко вспыхнула квартира,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Плачет маленькая Ира.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Ваня –старший брат- кричит: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«Убегаем, дом горит!»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Ире боязно бежать;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«Лучше спрячусь под кровать».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Иван не оробел и сестру спасти успел.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Теперь малышка точно знает: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пожаром в прятки не играют.</a:t>
            </a:r>
            <a:endParaRPr lang="ru-RU" sz="3200" b="1" u="sng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850879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41900" y="779441"/>
            <a:ext cx="5038725" cy="593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костра играли дети,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Петю на бок повалил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водой его облил…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Чтобы пламя унялось.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горящей одежде 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Бежать запрещается, 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 ветра сильнее 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Огонь разгорается!</a:t>
            </a:r>
            <a:endParaRPr lang="ru-RU" sz="3200" b="1" u="sng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565127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2528" y="636565"/>
            <a:ext cx="5038725" cy="6217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Фейерверк устроить дома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Из двенадцати ракет.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 пришлось повеселиться.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Оба мы лежим в больнице.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Обожгли носы и щёки.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фейерверком шутки плохи. </a:t>
            </a:r>
            <a:endParaRPr lang="ru-RU" sz="3200" b="1" u="sng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41900" y="25048"/>
            <a:ext cx="5038725" cy="7534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Но плохая он игрушка: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Подожжёт диван, подушку,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Книжки, стол, ковёр, обои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Спички детям не нужны!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2528" y="708003"/>
            <a:ext cx="5038725" cy="46721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Свечи ёлку украшают-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ведь всех предупреждали, чтоб свечей не зажигали!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493689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25998" y="0"/>
            <a:ext cx="5038725" cy="7534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Посидели и пошли.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огонь не затушили,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«Сам погаснет!»,-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мы решили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Всех несчастий не измерить.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422251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2528" y="922317"/>
            <a:ext cx="5038725" cy="55394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огонь-то не потух.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Тополиный пух горит,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Пух опасно поджигать!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279</Words>
  <Application>Microsoft Office PowerPoint</Application>
  <PresentationFormat>Произвольный</PresentationFormat>
  <Paragraphs>65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natasha tivikova</cp:lastModifiedBy>
  <cp:revision>28</cp:revision>
  <cp:lastPrinted>1601-01-01T00:00:00Z</cp:lastPrinted>
  <dcterms:created xsi:type="dcterms:W3CDTF">2010-10-09T13:52:14Z</dcterms:created>
  <dcterms:modified xsi:type="dcterms:W3CDTF">2016-02-22T22:43:27Z</dcterms:modified>
</cp:coreProperties>
</file>